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5"/>
  </p:normalViewPr>
  <p:slideViewPr>
    <p:cSldViewPr snapToGrid="0">
      <p:cViewPr varScale="1">
        <p:scale>
          <a:sx n="143" d="100"/>
          <a:sy n="143" d="100"/>
        </p:scale>
        <p:origin x="76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c867d9776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c867d9776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7c867d9776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7c867d9776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7c867d9776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7c867d9776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c867d9776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c867d9776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c867d9776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7c867d9776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ODaYrQc4Yo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34307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Leah Aripotch</a:t>
            </a:r>
            <a:endParaRPr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Metal Fabrication Sculptor and Jewelry Artist</a:t>
            </a:r>
            <a:endParaRPr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Born and raised in Montauk, New York in 1987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5950" y="218463"/>
            <a:ext cx="5174701" cy="310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850" y="454575"/>
            <a:ext cx="3158350" cy="2662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8975" y="336800"/>
            <a:ext cx="2538450" cy="3127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33600" y="152400"/>
            <a:ext cx="2502976" cy="349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6830600" y="3640550"/>
            <a:ext cx="15462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Gary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3847550" y="3859725"/>
            <a:ext cx="1996800" cy="5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Margo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706200" y="3457925"/>
            <a:ext cx="2167200" cy="6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Barbara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5978" y="176750"/>
            <a:ext cx="3378475" cy="449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304800" y="2023200"/>
            <a:ext cx="6458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Metal Fabrication  - creation of metal structures by cutting, bending, welding, assembling</a:t>
            </a: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Figurative - art that portrays mainly human or animal figure</a:t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1525" y="175075"/>
            <a:ext cx="1783550" cy="1987602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6657000" y="2267250"/>
            <a:ext cx="1692600" cy="3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Clyde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9" name="Google Shape;79;p16"/>
          <p:cNvSpPr txBox="1">
            <a:spLocks noGrp="1"/>
          </p:cNvSpPr>
          <p:nvPr>
            <p:ph type="subTitle" idx="1"/>
          </p:nvPr>
        </p:nvSpPr>
        <p:spPr>
          <a:xfrm>
            <a:off x="305825" y="624425"/>
            <a:ext cx="6458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Anthropomorphism - attaching human characteristics, traits, emotion to an animal non-human object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6" name="Google Shape;86;p17" descr="AAU Jewelry &amp; Metal Arts student, Leah Aripotch, discusses her experience at AAU and shares some of her creations.&#10;&#10;For more Guest Speaker Videos, please visit: https://speakers.academyart.edu/" title="Leah Aripotch | Spring Show 2013 - Jewelry &amp; Metal Arts | Academy of Art University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5025" y="339025"/>
            <a:ext cx="5960550" cy="447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subTitle" idx="1"/>
          </p:nvPr>
        </p:nvSpPr>
        <p:spPr>
          <a:xfrm>
            <a:off x="396925" y="38569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How are you inspired by this artist?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150" y="0"/>
            <a:ext cx="2590350" cy="288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26725" y="274150"/>
            <a:ext cx="3531131" cy="229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10256" y="152400"/>
            <a:ext cx="2481345" cy="3210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</Words>
  <Application>Microsoft Macintosh PowerPoint</Application>
  <PresentationFormat>On-screen Show (16:9)</PresentationFormat>
  <Paragraphs>12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Simple Dark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Lammey,Jen (EID)</cp:lastModifiedBy>
  <cp:revision>1</cp:revision>
  <dcterms:modified xsi:type="dcterms:W3CDTF">2020-01-17T15:30:00Z</dcterms:modified>
</cp:coreProperties>
</file>